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73" r:id="rId4"/>
    <p:sldId id="257" r:id="rId5"/>
    <p:sldId id="268" r:id="rId6"/>
    <p:sldId id="256" r:id="rId7"/>
    <p:sldId id="267" r:id="rId8"/>
    <p:sldId id="276" r:id="rId9"/>
    <p:sldId id="274" r:id="rId10"/>
    <p:sldId id="275" r:id="rId11"/>
    <p:sldId id="277" r:id="rId12"/>
    <p:sldId id="264" r:id="rId13"/>
    <p:sldId id="279" r:id="rId14"/>
    <p:sldId id="258" r:id="rId15"/>
    <p:sldId id="259" r:id="rId16"/>
    <p:sldId id="278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4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6EA0E-C2EE-44D0-AD52-8DE7FD7FDE0E}" type="datetimeFigureOut">
              <a:rPr lang="ru-RU" smtClean="0"/>
              <a:pPr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CBB-AF96-493A-8498-BE59B11B5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img1.liveinternet.ru/images/attach/c/2/73/800/73800117_63322582_1283025053_3002541_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8" t="3556" r="2831" b="3132"/>
          <a:stretch/>
        </p:blipFill>
        <p:spPr bwMode="auto">
          <a:xfrm>
            <a:off x="-1" y="0"/>
            <a:ext cx="9224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7" descr="Описание: http://www.poesis.ru/poeti-poezia/nasedkin/nasedk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9" b="-53"/>
          <a:stretch>
            <a:fillRect/>
          </a:stretch>
        </p:blipFill>
        <p:spPr bwMode="auto">
          <a:xfrm>
            <a:off x="899592" y="116632"/>
            <a:ext cx="327071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 rot="21382054">
            <a:off x="456240" y="4590620"/>
            <a:ext cx="8436541" cy="194964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/>
                <a:latin typeface="Times New Roman" pitchFamily="18" charset="0"/>
                <a:cs typeface="Times New Roman" pitchFamily="18" charset="0"/>
              </a:rPr>
              <a:t>Поэт есенинского круга</a:t>
            </a:r>
            <a:endParaRPr lang="ru-RU" sz="3600" b="1" kern="10" spc="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66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2027014"/>
            <a:ext cx="57961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Василий </a:t>
            </a:r>
            <a:r>
              <a:rPr lang="ru-RU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Наседкин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25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95"/>
            <a:ext cx="9172022" cy="68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последний год"/>
          <p:cNvPicPr>
            <a:picLocks noChangeAspect="1" noChangeArrowheads="1"/>
          </p:cNvPicPr>
          <p:nvPr/>
        </p:nvPicPr>
        <p:blipFill>
          <a:blip r:embed="rId3" cstate="print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711190" cy="66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16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95"/>
            <a:ext cx="9324528" cy="70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портрет Наседкина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499992" y="305521"/>
            <a:ext cx="2972603" cy="444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25" y="776911"/>
            <a:ext cx="2297053" cy="350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Documents and Settings\Admin\Рабочий стол\Библиограф Оля\Федоровский район\Писатели\99714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" t="5242" r="18885" b="10409"/>
          <a:stretch/>
        </p:blipFill>
        <p:spPr bwMode="auto">
          <a:xfrm>
            <a:off x="1979712" y="3472103"/>
            <a:ext cx="2191103" cy="32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7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8"/>
          <a:stretch/>
        </p:blipFill>
        <p:spPr bwMode="auto">
          <a:xfrm>
            <a:off x="0" y="-28295"/>
            <a:ext cx="9144000" cy="70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Перед приговор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717056" cy="588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Св-во о смер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66" y="908720"/>
            <a:ext cx="3609581" cy="517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81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95"/>
            <a:ext cx="9324528" cy="70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7" t="4631" r="24260" b="45452"/>
          <a:stretch/>
        </p:blipFill>
        <p:spPr bwMode="auto">
          <a:xfrm>
            <a:off x="4067944" y="1844824"/>
            <a:ext cx="3361355" cy="488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http://snowcave.ru/mcrgo/books/chvanov/chvanov-f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688"/>
            <a:ext cx="339756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8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8"/>
          <a:stretch/>
        </p:blipFill>
        <p:spPr bwMode="auto">
          <a:xfrm>
            <a:off x="0" y="-28295"/>
            <a:ext cx="9144000" cy="70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2"/>
          <p:cNvPicPr>
            <a:picLocks noChangeAspect="1" noChangeArrowheads="1"/>
          </p:cNvPicPr>
          <p:nvPr/>
        </p:nvPicPr>
        <p:blipFill>
          <a:blip r:embed="rId3" cstate="print">
            <a:lum bright="-12000" contrast="-12000"/>
          </a:blip>
          <a:srcRect/>
          <a:stretch>
            <a:fillRect/>
          </a:stretch>
        </p:blipFill>
        <p:spPr bwMode="auto">
          <a:xfrm>
            <a:off x="179512" y="95189"/>
            <a:ext cx="3024336" cy="383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2" name="Прямоугольник 1"/>
          <p:cNvSpPr/>
          <p:nvPr/>
        </p:nvSpPr>
        <p:spPr>
          <a:xfrm>
            <a:off x="3907932" y="2997476"/>
            <a:ext cx="5028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 Г.П. </a:t>
            </a:r>
            <a:r>
              <a:rPr lang="ru-RU" b="1" i="1" dirty="0" err="1">
                <a:solidFill>
                  <a:schemeClr val="bg1"/>
                </a:solidFill>
              </a:rPr>
              <a:t>Вдовыкин</a:t>
            </a:r>
            <a:r>
              <a:rPr lang="ru-RU" b="1" i="1" dirty="0">
                <a:solidFill>
                  <a:schemeClr val="bg1"/>
                </a:solidFill>
              </a:rPr>
              <a:t> с дочерью </a:t>
            </a:r>
            <a:r>
              <a:rPr lang="ru-RU" b="1" i="1" dirty="0" err="1">
                <a:solidFill>
                  <a:schemeClr val="bg1"/>
                </a:solidFill>
              </a:rPr>
              <a:t>Наседкина</a:t>
            </a:r>
            <a:r>
              <a:rPr lang="ru-RU" b="1" i="1" dirty="0">
                <a:solidFill>
                  <a:schemeClr val="bg1"/>
                </a:solidFill>
              </a:rPr>
              <a:t>  Натальей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410" name="Picture 2" descr="Вдовык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42" y="95189"/>
            <a:ext cx="4079742" cy="26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Дочь наседки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00" y="3618358"/>
            <a:ext cx="4139485" cy="275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6469981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Дочь и внучка Василия </a:t>
            </a:r>
            <a:r>
              <a:rPr lang="ru-RU" b="1" i="1" dirty="0" err="1" smtClean="0">
                <a:solidFill>
                  <a:schemeClr val="bg1"/>
                </a:solidFill>
              </a:rPr>
              <a:t>Наседкина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06" y="3428999"/>
            <a:ext cx="2185713" cy="328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8"/>
          <a:stretch/>
        </p:blipFill>
        <p:spPr bwMode="auto">
          <a:xfrm>
            <a:off x="0" y="-28295"/>
            <a:ext cx="9144000" cy="70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наседкин-стелла 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07904" y="1124744"/>
            <a:ext cx="5184576" cy="383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наседкин-стелла 0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522799"/>
            <a:ext cx="3223887" cy="480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66124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На </a:t>
            </a:r>
            <a:r>
              <a:rPr lang="ru-RU" sz="2400" b="1" i="1" dirty="0">
                <a:solidFill>
                  <a:schemeClr val="bg1"/>
                </a:solidFill>
              </a:rPr>
              <a:t>месте расположения д. </a:t>
            </a:r>
            <a:r>
              <a:rPr lang="ru-RU" sz="2400" b="1" i="1" dirty="0" err="1">
                <a:solidFill>
                  <a:schemeClr val="bg1"/>
                </a:solidFill>
              </a:rPr>
              <a:t>Веровка</a:t>
            </a:r>
            <a:r>
              <a:rPr lang="ru-RU" sz="2400" b="1" i="1" dirty="0">
                <a:solidFill>
                  <a:schemeClr val="bg1"/>
                </a:solidFill>
              </a:rPr>
              <a:t>  13 мая 2011 года  был установлен памятный </a:t>
            </a:r>
            <a:r>
              <a:rPr lang="ru-RU" sz="2400" b="1" i="1" dirty="0" smtClean="0">
                <a:solidFill>
                  <a:schemeClr val="bg1"/>
                </a:solidFill>
              </a:rPr>
              <a:t>знак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8"/>
          <a:stretch/>
        </p:blipFill>
        <p:spPr bwMode="auto">
          <a:xfrm>
            <a:off x="0" y="-28295"/>
            <a:ext cx="9144000" cy="70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Admin\Рабочий стол\Фото с мер-й\2015 Выезд в Веровку\DSC017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8"/>
          <a:stretch/>
        </p:blipFill>
        <p:spPr bwMode="auto">
          <a:xfrm>
            <a:off x="3635896" y="3495044"/>
            <a:ext cx="5235013" cy="34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Admin\Рабочий стол\Фото с мер-й\2015 Выезд в Веровку\DSC01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062">
            <a:off x="2806586" y="638264"/>
            <a:ext cx="3260556" cy="24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Documents and Settings\Admin\Рабочий стол\Фото с мер-й\2015 Выезд в Веровку\DSC016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7485" r="23295"/>
          <a:stretch/>
        </p:blipFill>
        <p:spPr bwMode="auto">
          <a:xfrm>
            <a:off x="6002318" y="72876"/>
            <a:ext cx="3111778" cy="328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Documents and Settings\Admin\Рабочий стол\Фото с мер-й\2015 Выезд в Веровку\DSC016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5"/>
          <a:stretch/>
        </p:blipFill>
        <p:spPr bwMode="auto">
          <a:xfrm>
            <a:off x="13700" y="3527661"/>
            <a:ext cx="3056773" cy="341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Admin\Рабочий стол\Фото с мер-й\2015 Выезд в Веровку\DSC017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3"/>
          <a:stretch/>
        </p:blipFill>
        <p:spPr bwMode="auto">
          <a:xfrm>
            <a:off x="13700" y="16781"/>
            <a:ext cx="2766111" cy="339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8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68" r="15468" b="36543"/>
          <a:stretch/>
        </p:blipFill>
        <p:spPr bwMode="auto">
          <a:xfrm>
            <a:off x="-28971" y="0"/>
            <a:ext cx="91729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Рисунок 7" descr="Описание: http://www.poesis.ru/poeti-poezia/nasedkin/nasedk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9" b="-53"/>
          <a:stretch>
            <a:fillRect/>
          </a:stretch>
        </p:blipFill>
        <p:spPr bwMode="auto">
          <a:xfrm>
            <a:off x="467544" y="404663"/>
            <a:ext cx="3270716" cy="45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8"/>
          <p:cNvSpPr>
            <a:spLocks noChangeArrowheads="1" noChangeShapeType="1" noTextEdit="1"/>
          </p:cNvSpPr>
          <p:nvPr/>
        </p:nvSpPr>
        <p:spPr bwMode="auto">
          <a:xfrm rot="21382054">
            <a:off x="499640" y="5063106"/>
            <a:ext cx="8436541" cy="12900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C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Поэт есенинского круга</a:t>
            </a:r>
            <a:endParaRPr lang="ru-RU" sz="3600" b="1" kern="1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C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7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4" r="21699"/>
          <a:stretch/>
        </p:blipFill>
        <p:spPr bwMode="auto">
          <a:xfrm>
            <a:off x="0" y="0"/>
            <a:ext cx="91567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922" y="4365104"/>
            <a:ext cx="8532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 родное, любимое поле!</a:t>
            </a:r>
            <a:endParaRPr lang="ru-RU" sz="3200" b="1" dirty="0">
              <a:ln w="900" cmpd="sng">
                <a:solidFill>
                  <a:sysClr val="windowText" lastClr="000000">
                    <a:alpha val="55000"/>
                  </a:sys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sz="3200" b="1" i="1" dirty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далях снова твой древний лик</a:t>
            </a:r>
            <a:endParaRPr lang="ru-RU" sz="3200" b="1" dirty="0">
              <a:ln w="900" cmpd="sng">
                <a:solidFill>
                  <a:sysClr val="windowText" lastClr="000000">
                    <a:alpha val="55000"/>
                  </a:sys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sz="3200" b="1" i="1" dirty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 расплесканный по раздолью</a:t>
            </a:r>
            <a:endParaRPr lang="ru-RU" sz="3200" b="1" dirty="0">
              <a:ln w="900" cmpd="sng">
                <a:solidFill>
                  <a:sysClr val="windowText" lastClr="000000">
                    <a:alpha val="55000"/>
                  </a:sys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sz="3200" b="1" i="1" dirty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Лебединый зовущий крик.</a:t>
            </a:r>
            <a:endParaRPr lang="ru-RU" sz="3200" b="1" dirty="0">
              <a:ln w="900" cmpd="sng">
                <a:solidFill>
                  <a:sysClr val="windowText" lastClr="000000">
                    <a:alpha val="55000"/>
                  </a:sys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Рисунок 5" descr="http://www.playcast.ru/uploads/2014/07/25/9333280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83586"/>
            <a:ext cx="3495246" cy="194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95"/>
            <a:ext cx="9324528" cy="70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9258"/>
            <a:ext cx="4752528" cy="63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30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учебное завед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502"/>
            <a:ext cx="9144000" cy="687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5949279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bg1"/>
                </a:solidFill>
              </a:rPr>
              <a:t>Народный университет им. А.Л. Шанявского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"/>
            <a:ext cx="9252520" cy="685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13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1"/>
          <a:stretch/>
        </p:blipFill>
        <p:spPr bwMode="auto">
          <a:xfrm>
            <a:off x="0" y="-28295"/>
            <a:ext cx="9144000" cy="68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есенин и наседк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433" y="116632"/>
            <a:ext cx="8649133" cy="584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6115714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 Василий </a:t>
            </a:r>
            <a:r>
              <a:rPr lang="ru-RU" sz="2800" b="1" i="1" dirty="0" err="1">
                <a:solidFill>
                  <a:schemeClr val="bg1"/>
                </a:solidFill>
              </a:rPr>
              <a:t>Наседкин</a:t>
            </a:r>
            <a:r>
              <a:rPr lang="ru-RU" sz="2800" b="1" i="1" dirty="0">
                <a:solidFill>
                  <a:schemeClr val="bg1"/>
                </a:solidFill>
              </a:rPr>
              <a:t> и Сергей Есенин. 1925 </a:t>
            </a:r>
            <a:r>
              <a:rPr lang="ru-RU" sz="2800" b="1" i="1" dirty="0" smtClean="0">
                <a:solidFill>
                  <a:schemeClr val="bg1"/>
                </a:solidFill>
              </a:rPr>
              <a:t>год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1"/>
          <a:stretch/>
        </p:blipFill>
        <p:spPr bwMode="auto">
          <a:xfrm>
            <a:off x="0" y="-28295"/>
            <a:ext cx="9144000" cy="68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 descr="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3" y="228597"/>
            <a:ext cx="8853867" cy="57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0547" y="6067476"/>
            <a:ext cx="88629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755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В.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Наседкин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, А. Сахаров, сестры Екатерина и Александра Есенины, С. Есенин, С. Толстая.  1925 г.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6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http://img.mota.ru/upload/wallpapers/2014/02/21/17/05/39334/imW6Xn8UYu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95"/>
            <a:ext cx="9324528" cy="70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есен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487"/>
            <a:ext cx="4547294" cy="681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70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c.pics.livejournal.com/marina_lavrova/16648834/810007/810007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6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heel spokes="1"/>
      </p:transition>
    </mc:Choice>
    <mc:Fallback>
      <p:transition spd="slow" advClick="0" advTm="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96</Words>
  <Application>Microsoft Office PowerPoint</Application>
  <PresentationFormat>Экран (4:3)</PresentationFormat>
  <Paragraphs>13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18</cp:revision>
  <dcterms:created xsi:type="dcterms:W3CDTF">2015-06-23T11:48:43Z</dcterms:created>
  <dcterms:modified xsi:type="dcterms:W3CDTF">2015-09-03T09:57:55Z</dcterms:modified>
</cp:coreProperties>
</file>