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5" r:id="rId12"/>
    <p:sldId id="269" r:id="rId13"/>
    <p:sldId id="267" r:id="rId14"/>
    <p:sldId id="268" r:id="rId15"/>
    <p:sldId id="270" r:id="rId16"/>
    <p:sldId id="271" r:id="rId17"/>
    <p:sldId id="273" r:id="rId18"/>
    <p:sldId id="272" r:id="rId19"/>
    <p:sldId id="29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455747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473225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557135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354952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99043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85769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69448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432142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180727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956775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89698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3A0C4-C124-4A70-9180-066D994480F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071A4-FD26-4B6E-A7C2-7C9E7DE73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06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Поровцы\origina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421012">
            <a:off x="145947" y="1425027"/>
            <a:ext cx="8852103" cy="304698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Подвиг </a:t>
            </a:r>
          </a:p>
          <a:p>
            <a:r>
              <a:rPr lang="ru-RU" sz="9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во имя жизни</a:t>
            </a:r>
            <a:endParaRPr lang="ru-RU" sz="96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67166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Библиограф\Картинки, рамки\Фоны\652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Шлентов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91" y="474751"/>
            <a:ext cx="4390241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11560" y="2087225"/>
            <a:ext cx="3528392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Шлентов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Петр </a:t>
            </a:r>
            <a:endParaRPr lang="ru-RU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Федорович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6938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Поровцы\adc766288f0c2fb67e461cc95c25975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r="17115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5493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Documents and Settings\Admin\Рабочий стол\Библиограф\Картинки, рамки\Фоны\emospongebo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2"/>
            <a:ext cx="9144000" cy="684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86487"/>
            <a:ext cx="5865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Давлетбердин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Узбек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Сахиевич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7613" y="2577220"/>
            <a:ext cx="4970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Иванов Карп Васильевич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6872" y="5157192"/>
            <a:ext cx="655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Яценко Николай Константинович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3784684"/>
            <a:ext cx="5335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Сидоров Сергей Яковлевич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0852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\Рабочий стол\Библиограф\Картинки, рамки\Фоны\emospongebo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2"/>
            <a:ext cx="9144000" cy="684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барышников.bmp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 bwMode="auto">
          <a:xfrm>
            <a:off x="323528" y="700617"/>
            <a:ext cx="3817793" cy="5480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59942" y="2401689"/>
            <a:ext cx="47045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Барышников 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Алексей 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Андрееевич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(10.07.1933 – 16.02.2011)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512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Admin\Рабочий стол\Библиограф\Картинки, рамки\Фоны\emospongebo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54" y="14693"/>
            <a:ext cx="9418290" cy="684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батманов-2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62" y="825412"/>
            <a:ext cx="4018706" cy="49809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27984" y="2276872"/>
            <a:ext cx="4968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Батманов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Михаил 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Тимофеевич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(07.01.1934 –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14.11.2003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186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Admin\Рабочий стол\Библиограф\Картинки, рамки\Фоны\emospongebo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2"/>
            <a:ext cx="9144000" cy="684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буркин Илья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8952"/>
          <a:stretch/>
        </p:blipFill>
        <p:spPr bwMode="auto">
          <a:xfrm>
            <a:off x="321654" y="836712"/>
            <a:ext cx="3674281" cy="5040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2492896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Буркин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Илья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Семенович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(10.08.1947 – 20.09.2009)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219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Admin\Рабочий стол\Библиограф\Картинки, рамки\Фоны\emospongebo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" y="14693"/>
            <a:ext cx="9144000" cy="684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Кускильдин -2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7075"/>
            <a:ext cx="3809563" cy="5040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54222" y="256490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Кускильдин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Муллахмет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Алибаевич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(29.07.1931 – 4.09.2008)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719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Admin\Рабочий стол\Библиограф\Картинки, рамки\Фоны\emospongebo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2"/>
            <a:ext cx="9144000" cy="684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Саитбаталов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9"/>
          <a:stretch/>
        </p:blipFill>
        <p:spPr bwMode="auto">
          <a:xfrm>
            <a:off x="316667" y="776365"/>
            <a:ext cx="4248472" cy="5328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2409609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Саитбаталов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Сагитдин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Гайнетдиннович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(9.02.1947-24.07.2007)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451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Admin\Рабочий стол\Библиограф\Картинки, рамки\Фоны\emospongebo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2"/>
            <a:ext cx="9144000" cy="684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хабибуллин Зуфар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2" y="908247"/>
            <a:ext cx="3777233" cy="50648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63938" y="240961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Хабибуллин 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Зуфар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Хабибуллович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(15.10.1946-18.04.2012)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68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Поровцы\origina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421012">
            <a:off x="145947" y="1425027"/>
            <a:ext cx="8852103" cy="304698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Подвиг </a:t>
            </a:r>
          </a:p>
          <a:p>
            <a:r>
              <a:rPr lang="ru-RU" sz="9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во имя жизни</a:t>
            </a:r>
            <a:endParaRPr lang="ru-RU" sz="96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307168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Библиограф\Картинки, рамки\Фоны\652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Абельхаиров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86" y="474804"/>
            <a:ext cx="4461894" cy="605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124216"/>
            <a:ext cx="4572000" cy="27517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Абельхаиров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Раис</a:t>
            </a: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Фарахтдинович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2601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Библиограф\Картинки, рамки\Фоны\652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ахмеров-3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2606"/>
            <a:ext cx="4320480" cy="5694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2014100"/>
            <a:ext cx="4032448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Ахмеров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Тимерказык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Ибраевич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5568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Библиограф\Картинки, рамки\Фоны\652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буркин николай-2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2"/>
          <a:stretch/>
        </p:blipFill>
        <p:spPr bwMode="auto">
          <a:xfrm>
            <a:off x="4572000" y="476672"/>
            <a:ext cx="4291756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017138"/>
            <a:ext cx="3707904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Буркин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</a:t>
            </a:r>
            <a:endParaRPr lang="ru-RU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Васильевич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856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Библиограф\Картинки, рамки\Фоны\652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Запоренко.bmp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0"/>
          <a:stretch/>
        </p:blipFill>
        <p:spPr bwMode="auto">
          <a:xfrm>
            <a:off x="4527660" y="548680"/>
            <a:ext cx="4403153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44340" y="18593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Запаренко</a:t>
            </a:r>
            <a:endParaRPr lang="ru-RU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Владимир </a:t>
            </a:r>
            <a:endParaRPr lang="ru-RU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Алексеевич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7861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Библиограф\Картинки, рамки\Фоны\652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Муртазин.bmp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1270"/>
          <a:stretch/>
        </p:blipFill>
        <p:spPr bwMode="auto">
          <a:xfrm>
            <a:off x="4572000" y="466285"/>
            <a:ext cx="4264067" cy="5795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388" y="1916832"/>
            <a:ext cx="4572000" cy="27517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Муртазин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Руфат</a:t>
            </a:r>
            <a:endParaRPr lang="ru-RU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Закирович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349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Библиограф\Картинки, рамки\Фоны\652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порошин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25" y="686451"/>
            <a:ext cx="4131636" cy="5521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916832"/>
            <a:ext cx="4572000" cy="27517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Порошин 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Андрей </a:t>
            </a:r>
            <a:endParaRPr lang="ru-RU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Иванович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667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Библиограф\Картинки, рамки\Фоны\652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Хабибуллин М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5109"/>
            <a:ext cx="4247188" cy="586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053141"/>
            <a:ext cx="4572000" cy="27517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Хабибуллин 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Мидхат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Габдуллович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73563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Библиограф\Картинки, рамки\Фоны\652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Admin\Рабочий стол\Поровцы\Федоровы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14" y="701992"/>
            <a:ext cx="6211570" cy="5454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252536" y="1659285"/>
            <a:ext cx="33843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Федоров 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Павел Евгеньевич</a:t>
            </a:r>
          </a:p>
          <a:p>
            <a:pPr algn="ctr"/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Федоров 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Евгеньевич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8280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99</Words>
  <Application>Microsoft Office PowerPoint</Application>
  <PresentationFormat>Экран (4:3)</PresentationFormat>
  <Paragraphs>60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20</cp:revision>
  <dcterms:created xsi:type="dcterms:W3CDTF">2014-09-05T05:46:05Z</dcterms:created>
  <dcterms:modified xsi:type="dcterms:W3CDTF">2015-12-09T05:45:46Z</dcterms:modified>
</cp:coreProperties>
</file>