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69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7" r:id="rId17"/>
    <p:sldId id="29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9A9D-B692-425E-A160-F3C28B84B911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0ED0-0EAA-420A-85E7-FA9397D94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03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9A9D-B692-425E-A160-F3C28B84B911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0ED0-0EAA-420A-85E7-FA9397D94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1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9A9D-B692-425E-A160-F3C28B84B911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0ED0-0EAA-420A-85E7-FA9397D94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85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9A9D-B692-425E-A160-F3C28B84B911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0ED0-0EAA-420A-85E7-FA9397D94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74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9A9D-B692-425E-A160-F3C28B84B911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0ED0-0EAA-420A-85E7-FA9397D94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8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9A9D-B692-425E-A160-F3C28B84B911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0ED0-0EAA-420A-85E7-FA9397D94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90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9A9D-B692-425E-A160-F3C28B84B911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0ED0-0EAA-420A-85E7-FA9397D94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2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9A9D-B692-425E-A160-F3C28B84B911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0ED0-0EAA-420A-85E7-FA9397D94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24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9A9D-B692-425E-A160-F3C28B84B911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0ED0-0EAA-420A-85E7-FA9397D94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75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9A9D-B692-425E-A160-F3C28B84B911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0ED0-0EAA-420A-85E7-FA9397D94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65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9A9D-B692-425E-A160-F3C28B84B911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0ED0-0EAA-420A-85E7-FA9397D94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82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89A9D-B692-425E-A160-F3C28B84B911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0ED0-0EAA-420A-85E7-FA9397D94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73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9" y="2840"/>
            <a:ext cx="9136495" cy="685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59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Admin\Рабочий стол\Библиограф Оля\Картинки, рамки\Фоны\fonstola.ru-66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05" y="2708920"/>
            <a:ext cx="2856014" cy="39117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220" name="WordArt 5"/>
          <p:cNvSpPr>
            <a:spLocks noChangeArrowheads="1" noChangeShapeType="1" noTextEdit="1"/>
          </p:cNvSpPr>
          <p:nvPr/>
        </p:nvSpPr>
        <p:spPr bwMode="auto">
          <a:xfrm>
            <a:off x="647328" y="220484"/>
            <a:ext cx="5616575" cy="21610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</a:rPr>
              <a:t>Кутонов</a:t>
            </a:r>
            <a:endParaRPr lang="ru-RU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/>
            </a:endParaRPr>
          </a:p>
          <a:p>
            <a:pPr algn="ctr"/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</a:rPr>
              <a:t> Дмитрий  Федорович</a:t>
            </a:r>
          </a:p>
        </p:txBody>
      </p:sp>
      <p:sp>
        <p:nvSpPr>
          <p:cNvPr id="9221" name="Прямоугольник 3"/>
          <p:cNvSpPr>
            <a:spLocks noChangeArrowheads="1"/>
          </p:cNvSpPr>
          <p:nvPr/>
        </p:nvSpPr>
        <p:spPr bwMode="auto">
          <a:xfrm>
            <a:off x="3923928" y="3723670"/>
            <a:ext cx="46799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   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Родился 25 марта 1953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года</a:t>
            </a:r>
          </a:p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в д. Веселовка </a:t>
            </a:r>
            <a:endParaRPr lang="ru-RU" sz="2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Федоровского 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района. </a:t>
            </a:r>
          </a:p>
          <a:p>
            <a:pPr algn="ctr"/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  Награжден орденом Красной Звезды (посмертно). </a:t>
            </a:r>
          </a:p>
        </p:txBody>
      </p:sp>
      <p:pic>
        <p:nvPicPr>
          <p:cNvPr id="14338" name="Picture 2" descr="C:\Documents and Settings\Admin\Рабочий стол\Библиограф Оля\Картинки, рамки\cabinda_map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5997"/>
            <a:ext cx="2073026" cy="2459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44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Admin\Рабочий стол\Библиограф Оля\Картинки, рамки\Фоны\fonstola.ru-66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15" y="2522692"/>
            <a:ext cx="2880073" cy="39848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1331640" y="174680"/>
            <a:ext cx="5472113" cy="18991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</a:rPr>
              <a:t>Жилкин</a:t>
            </a:r>
            <a:endParaRPr lang="ru-RU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/>
            </a:endParaRPr>
          </a:p>
          <a:p>
            <a:pPr algn="ctr"/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</a:rPr>
              <a:t> Анатолий  Петрович</a:t>
            </a:r>
          </a:p>
        </p:txBody>
      </p:sp>
      <p:sp>
        <p:nvSpPr>
          <p:cNvPr id="10245" name="Прямоугольник 1"/>
          <p:cNvSpPr>
            <a:spLocks noChangeArrowheads="1"/>
          </p:cNvSpPr>
          <p:nvPr/>
        </p:nvSpPr>
        <p:spPr bwMode="auto">
          <a:xfrm>
            <a:off x="4283968" y="3618800"/>
            <a:ext cx="44640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  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Родился 26 июня 1977 года </a:t>
            </a:r>
            <a:endParaRPr lang="ru-RU" sz="2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в с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. Гончаровка </a:t>
            </a:r>
            <a:endParaRPr lang="ru-RU" sz="2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Фёдоровского 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района. </a:t>
            </a:r>
          </a:p>
          <a:p>
            <a:pPr algn="ctr"/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  Награжден орденом Мужества       (посмертно). </a:t>
            </a:r>
          </a:p>
        </p:txBody>
      </p:sp>
      <p:pic>
        <p:nvPicPr>
          <p:cNvPr id="7" name="Picture 4" descr="http://www.fio.vrn.ru/2004/3/images/chec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15057"/>
            <a:ext cx="1944340" cy="220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93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Admin\Рабочий стол\Библиограф Оля\Картинки, рамки\Фоны\fonstola.ru-66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2700412" cy="34958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268" name="WordArt 5"/>
          <p:cNvSpPr>
            <a:spLocks noChangeArrowheads="1" noChangeShapeType="1" noTextEdit="1"/>
          </p:cNvSpPr>
          <p:nvPr/>
        </p:nvSpPr>
        <p:spPr bwMode="auto">
          <a:xfrm>
            <a:off x="1475656" y="175664"/>
            <a:ext cx="5327650" cy="21594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</a:rPr>
              <a:t>Васильев</a:t>
            </a:r>
          </a:p>
          <a:p>
            <a:pPr algn="ctr"/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</a:rPr>
              <a:t> Сергей  Васильевич</a:t>
            </a:r>
          </a:p>
        </p:txBody>
      </p:sp>
      <p:sp>
        <p:nvSpPr>
          <p:cNvPr id="11269" name="Прямоугольник 2"/>
          <p:cNvSpPr>
            <a:spLocks noChangeArrowheads="1"/>
          </p:cNvSpPr>
          <p:nvPr/>
        </p:nvSpPr>
        <p:spPr bwMode="auto">
          <a:xfrm>
            <a:off x="3851920" y="3879862"/>
            <a:ext cx="4572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  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Родился 12 ноября 1976 года </a:t>
            </a:r>
            <a:endParaRPr lang="ru-RU" sz="2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в 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д.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Саитовская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база 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Мелеузовского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района. </a:t>
            </a:r>
          </a:p>
          <a:p>
            <a:pPr algn="ctr"/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  Награжден орденом Мужества       (посмертно). </a:t>
            </a:r>
          </a:p>
        </p:txBody>
      </p:sp>
      <p:pic>
        <p:nvPicPr>
          <p:cNvPr id="7" name="Picture 4" descr="http://www.fio.vrn.ru/2004/3/images/chec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15057"/>
            <a:ext cx="1944340" cy="220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80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Admin\Рабочий стол\Библиограф Оля\Картинки, рамки\Фоны\fonstola.ru-66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8202"/>
            <a:ext cx="3096344" cy="39523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292" name="WordArt 5"/>
          <p:cNvSpPr>
            <a:spLocks noChangeArrowheads="1" noChangeShapeType="1" noTextEdit="1"/>
          </p:cNvSpPr>
          <p:nvPr/>
        </p:nvSpPr>
        <p:spPr bwMode="auto">
          <a:xfrm>
            <a:off x="1304249" y="215057"/>
            <a:ext cx="5364163" cy="21024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</a:rPr>
              <a:t>Борисов</a:t>
            </a:r>
          </a:p>
          <a:p>
            <a:pPr algn="ctr"/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</a:rPr>
              <a:t> Михаил  Геннадьевич</a:t>
            </a:r>
          </a:p>
        </p:txBody>
      </p:sp>
      <p:sp>
        <p:nvSpPr>
          <p:cNvPr id="12293" name="Прямоугольник 1"/>
          <p:cNvSpPr>
            <a:spLocks noChangeArrowheads="1"/>
          </p:cNvSpPr>
          <p:nvPr/>
        </p:nvSpPr>
        <p:spPr bwMode="auto">
          <a:xfrm>
            <a:off x="3960070" y="3799560"/>
            <a:ext cx="46085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   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Родился 1 декабря 1974 года </a:t>
            </a:r>
            <a:endParaRPr lang="ru-RU" sz="2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в 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д. Орловка </a:t>
            </a:r>
            <a:endParaRPr lang="ru-RU" sz="2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Фёдоровского 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района. </a:t>
            </a:r>
          </a:p>
          <a:p>
            <a:pPr algn="ctr"/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   Награжден орденом Мужества       (посмертно). </a:t>
            </a:r>
          </a:p>
        </p:txBody>
      </p:sp>
      <p:pic>
        <p:nvPicPr>
          <p:cNvPr id="6" name="Picture 4" descr="http://www.fio.vrn.ru/2004/3/images/chec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15057"/>
            <a:ext cx="1944340" cy="220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69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Admin\Рабочий стол\Библиограф Оля\Картинки, рамки\Фоны\fonstola.ru-66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79622"/>
            <a:ext cx="2673516" cy="35309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316" name="WordArt 5"/>
          <p:cNvSpPr>
            <a:spLocks noChangeArrowheads="1" noChangeShapeType="1" noTextEdit="1"/>
          </p:cNvSpPr>
          <p:nvPr/>
        </p:nvSpPr>
        <p:spPr bwMode="auto">
          <a:xfrm>
            <a:off x="1187624" y="260648"/>
            <a:ext cx="5435600" cy="2303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</a:rPr>
              <a:t>Бабин</a:t>
            </a:r>
          </a:p>
          <a:p>
            <a:pPr algn="ctr"/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</a:rPr>
              <a:t> Вячеслав  Александрович</a:t>
            </a:r>
          </a:p>
        </p:txBody>
      </p:sp>
      <p:sp>
        <p:nvSpPr>
          <p:cNvPr id="13317" name="Прямоугольник 1"/>
          <p:cNvSpPr>
            <a:spLocks noChangeArrowheads="1"/>
          </p:cNvSpPr>
          <p:nvPr/>
        </p:nvSpPr>
        <p:spPr bwMode="auto">
          <a:xfrm>
            <a:off x="4139952" y="3861048"/>
            <a:ext cx="43910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   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Родился 26 июня 1977 года </a:t>
            </a:r>
            <a:endParaRPr lang="ru-RU" sz="2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в 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с. Федоровка. </a:t>
            </a:r>
          </a:p>
          <a:p>
            <a:pPr algn="ctr"/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  Награжден орденом Мужества 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(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посмертно). </a:t>
            </a:r>
          </a:p>
        </p:txBody>
      </p:sp>
      <p:pic>
        <p:nvPicPr>
          <p:cNvPr id="7" name="Picture 4" descr="http://www.fio.vrn.ru/2004/3/images/chec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15057"/>
            <a:ext cx="1944340" cy="220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96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Admin\Рабочий стол\Библиограф Оля\Картинки, рамки\Фоны\fonstola.ru-66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90" y="2768548"/>
            <a:ext cx="2520280" cy="38086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340" name="WordArt 5"/>
          <p:cNvSpPr>
            <a:spLocks noChangeArrowheads="1" noChangeShapeType="1" noTextEdit="1"/>
          </p:cNvSpPr>
          <p:nvPr/>
        </p:nvSpPr>
        <p:spPr bwMode="auto">
          <a:xfrm>
            <a:off x="315875" y="188640"/>
            <a:ext cx="5724525" cy="2303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</a:rPr>
              <a:t>Бурденко</a:t>
            </a:r>
          </a:p>
          <a:p>
            <a:pPr algn="ctr"/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</a:rPr>
              <a:t> Дмитрий  Владимирович</a:t>
            </a:r>
          </a:p>
        </p:txBody>
      </p:sp>
      <p:sp>
        <p:nvSpPr>
          <p:cNvPr id="14341" name="Прямоугольник 1"/>
          <p:cNvSpPr>
            <a:spLocks noChangeArrowheads="1"/>
          </p:cNvSpPr>
          <p:nvPr/>
        </p:nvSpPr>
        <p:spPr bwMode="auto">
          <a:xfrm>
            <a:off x="4067944" y="3887864"/>
            <a:ext cx="457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  Родился 8 сентября 1986 года </a:t>
            </a:r>
            <a:endParaRPr lang="ru-RU" sz="2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в 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г. Мурманск. </a:t>
            </a:r>
          </a:p>
          <a:p>
            <a:pPr algn="ctr"/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  Награжден орденом Мужества (посмертно). </a:t>
            </a:r>
          </a:p>
        </p:txBody>
      </p:sp>
      <p:pic>
        <p:nvPicPr>
          <p:cNvPr id="15362" name="Picture 2" descr="C:\Documents and Settings\Admin\Рабочий стол\Библиограф Оля\Картинки, рамки\South-Osset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944" y="188640"/>
            <a:ext cx="2448272" cy="242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84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Библиограф Оля\Картинки, рамки\ВОВ\8501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2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1036864">
            <a:off x="904280" y="1272702"/>
            <a:ext cx="728757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Monotype Corsiva" pitchFamily="66" charset="0"/>
              </a:rPr>
              <a:t>Сражения кончаются,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onotype Corsiva" pitchFamily="66" charset="0"/>
              </a:rPr>
              <a:t>а</a:t>
            </a:r>
            <a:r>
              <a:rPr lang="ru-RU" sz="6600" dirty="0" smtClean="0">
                <a:solidFill>
                  <a:schemeClr val="bg1"/>
                </a:solidFill>
                <a:latin typeface="Monotype Corsiva" pitchFamily="66" charset="0"/>
              </a:rPr>
              <a:t> история вечна…</a:t>
            </a:r>
            <a:endParaRPr lang="ru-RU" sz="66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63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Библиограф Оля\Картинки, рамки\Свеча\9bfd444d39f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WordArt 7"/>
          <p:cNvSpPr>
            <a:spLocks noChangeArrowheads="1" noChangeShapeType="1" noTextEdit="1"/>
          </p:cNvSpPr>
          <p:nvPr/>
        </p:nvSpPr>
        <p:spPr bwMode="auto">
          <a:xfrm>
            <a:off x="647378" y="625800"/>
            <a:ext cx="7849244" cy="28090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Book Antiqua"/>
              </a:rPr>
              <a:t>Слава их подвигу</a:t>
            </a:r>
          </a:p>
          <a:p>
            <a:pPr algn="ctr"/>
            <a:r>
              <a:rPr lang="ru-RU" sz="2800" b="1" kern="10" dirty="0"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Book Antiqua"/>
              </a:rPr>
              <a:t>и</a:t>
            </a:r>
          </a:p>
          <a:p>
            <a:pPr algn="ctr"/>
            <a:r>
              <a:rPr lang="ru-RU" sz="2800" b="1" kern="10" dirty="0"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Book Antiqua"/>
              </a:rPr>
              <a:t>вечная им память!</a:t>
            </a:r>
          </a:p>
        </p:txBody>
      </p:sp>
    </p:spTree>
    <p:extLst>
      <p:ext uri="{BB962C8B-B14F-4D97-AF65-F5344CB8AC3E}">
        <p14:creationId xmlns:p14="http://schemas.microsoft.com/office/powerpoint/2010/main" val="246892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Библиограф Оля\Презентации\Слет\Доклад 2015\1408618280_img_95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" r="569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403" y="6153466"/>
            <a:ext cx="8793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воинам–интернационалистам, уроженцам Федоровского района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337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Admin\Рабочий стол\Библиограф Оля\Картинки, рамки\Фоны\fonstola.ru-66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WordArt 15"/>
          <p:cNvSpPr>
            <a:spLocks noChangeArrowheads="1" noChangeShapeType="1" noTextEdit="1"/>
          </p:cNvSpPr>
          <p:nvPr/>
        </p:nvSpPr>
        <p:spPr bwMode="auto">
          <a:xfrm>
            <a:off x="1116013" y="3284984"/>
            <a:ext cx="698500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solidFill>
                  <a:schemeClr val="bg1"/>
                </a:solidFill>
                <a:effectLst>
                  <a:glow rad="101600">
                    <a:srgbClr val="FFC0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ПАМЯТЬ</a:t>
            </a:r>
          </a:p>
        </p:txBody>
      </p:sp>
      <p:sp>
        <p:nvSpPr>
          <p:cNvPr id="2052" name="WordArt 16"/>
          <p:cNvSpPr>
            <a:spLocks noChangeArrowheads="1" noChangeShapeType="1" noTextEdit="1"/>
          </p:cNvSpPr>
          <p:nvPr/>
        </p:nvSpPr>
        <p:spPr bwMode="auto">
          <a:xfrm>
            <a:off x="179512" y="5540375"/>
            <a:ext cx="8712967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2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</a:rPr>
              <a:t>Памяти</a:t>
            </a:r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</a:rPr>
              <a:t> </a:t>
            </a:r>
            <a:r>
              <a:rPr lang="ru-RU" sz="32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</a:rPr>
              <a:t>земляков</a:t>
            </a:r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</a:rPr>
              <a:t> </a:t>
            </a:r>
            <a:r>
              <a:rPr lang="ru-RU" sz="32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</a:rPr>
              <a:t>воинов-интернационалистов</a:t>
            </a:r>
            <a:endParaRPr lang="ru-RU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/>
            </a:endParaRPr>
          </a:p>
        </p:txBody>
      </p:sp>
      <p:pic>
        <p:nvPicPr>
          <p:cNvPr id="10242" name="Picture 2" descr="C:\Documents and Settings\Admin\Рабочий стол\Библиограф Оля\Картинки, рамки\ve4naya-zemly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485" y="139980"/>
            <a:ext cx="2349019" cy="3086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46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Admin\Рабочий стол\Библиограф Оля\Картинки, рамки\Фоны\fonstola.ru-66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6" descr="Быков"/>
          <p:cNvPicPr>
            <a:picLocks noChangeAspect="1" noChangeArrowheads="1"/>
          </p:cNvPicPr>
          <p:nvPr/>
        </p:nvPicPr>
        <p:blipFill>
          <a:blip r:embed="rId3">
            <a:lum bright="8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7117"/>
            <a:ext cx="3025157" cy="36405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WordArt 7"/>
          <p:cNvSpPr>
            <a:spLocks noChangeArrowheads="1" noChangeShapeType="1" noTextEdit="1"/>
          </p:cNvSpPr>
          <p:nvPr/>
        </p:nvSpPr>
        <p:spPr bwMode="auto">
          <a:xfrm>
            <a:off x="1109637" y="116632"/>
            <a:ext cx="4941887" cy="20431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8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</a:rPr>
              <a:t>Быков </a:t>
            </a:r>
          </a:p>
          <a:p>
            <a:pPr algn="ctr"/>
            <a:r>
              <a:rPr lang="ru-RU" sz="88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</a:rPr>
              <a:t>Сергей Алексеевич</a:t>
            </a:r>
          </a:p>
        </p:txBody>
      </p:sp>
      <p:sp>
        <p:nvSpPr>
          <p:cNvPr id="3077" name="Прямоугольник 4"/>
          <p:cNvSpPr>
            <a:spLocks noChangeArrowheads="1"/>
          </p:cNvSpPr>
          <p:nvPr/>
        </p:nvSpPr>
        <p:spPr bwMode="auto">
          <a:xfrm>
            <a:off x="3580581" y="3284984"/>
            <a:ext cx="54292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  Родился 28 сентября 1964 года </a:t>
            </a:r>
            <a:endParaRPr lang="ru-RU" sz="2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в 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с.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Фёдоровка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.</a:t>
            </a:r>
          </a:p>
          <a:p>
            <a:pPr algn="ctr"/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 Награждён орденом Красной Звезды (посмертно).</a:t>
            </a:r>
          </a:p>
        </p:txBody>
      </p:sp>
      <p:pic>
        <p:nvPicPr>
          <p:cNvPr id="8" name="Picture 5" descr="C:\Documents and Settings\Олег и Ярослав\Рабочий стол\0_28401_41a6e168_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4" r="3137" b="6573"/>
          <a:stretch/>
        </p:blipFill>
        <p:spPr bwMode="auto">
          <a:xfrm>
            <a:off x="6588224" y="188640"/>
            <a:ext cx="2323764" cy="1957677"/>
          </a:xfrm>
          <a:prstGeom prst="cloud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14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Admin\Рабочий стол\Библиограф Оля\Картинки, рамки\Фоны\fonstola.ru-66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WordArt 5"/>
          <p:cNvSpPr>
            <a:spLocks noChangeArrowheads="1" noChangeShapeType="1" noTextEdit="1"/>
          </p:cNvSpPr>
          <p:nvPr/>
        </p:nvSpPr>
        <p:spPr bwMode="auto">
          <a:xfrm>
            <a:off x="1340870" y="165830"/>
            <a:ext cx="5423091" cy="170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</a:rPr>
              <a:t>Каримов </a:t>
            </a:r>
          </a:p>
          <a:p>
            <a:pPr algn="ctr"/>
            <a:r>
              <a:rPr lang="ru-RU" sz="54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</a:rPr>
              <a:t>Тагир</a:t>
            </a:r>
            <a:r>
              <a:rPr lang="ru-RU" sz="54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</a:rPr>
              <a:t> </a:t>
            </a:r>
            <a:r>
              <a:rPr lang="ru-RU" sz="54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</a:rPr>
              <a:t>Хусаинович</a:t>
            </a:r>
            <a:endParaRPr lang="ru-RU" sz="54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/>
            </a:endParaRPr>
          </a:p>
        </p:txBody>
      </p:sp>
      <p:pic>
        <p:nvPicPr>
          <p:cNvPr id="4100" name="Picture 6" descr="Каримов"/>
          <p:cNvPicPr>
            <a:picLocks noChangeAspect="1" noChangeArrowheads="1"/>
          </p:cNvPicPr>
          <p:nvPr/>
        </p:nvPicPr>
        <p:blipFill>
          <a:blip r:embed="rId3">
            <a:lum bright="1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26574"/>
            <a:ext cx="3093362" cy="41544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3753548" y="3433841"/>
            <a:ext cx="507206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  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Родился 1 февраля 1960 года в </a:t>
            </a:r>
            <a:endParaRPr lang="ru-RU" sz="2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с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.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Балыклы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 Фёдоровского района. </a:t>
            </a:r>
          </a:p>
          <a:p>
            <a:pPr algn="ctr" eaLnBrk="0" hangingPunct="0"/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   За мужество и отвагу награжден орденом Красной Звезды (посмертно). 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Picture 5" descr="C:\Documents and Settings\Олег и Ярослав\Рабочий стол\0_28401_41a6e168_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4" r="3137" b="6573"/>
          <a:stretch/>
        </p:blipFill>
        <p:spPr bwMode="auto">
          <a:xfrm>
            <a:off x="6732240" y="24095"/>
            <a:ext cx="2232001" cy="1880370"/>
          </a:xfrm>
          <a:prstGeom prst="cloud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16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8" name="Picture 3" descr="C:\Documents and Settings\Admin\Рабочий стол\Библиограф Оля\Картинки, рамки\Фоны\fonstola.ru-66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1089446" y="357014"/>
            <a:ext cx="5472559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</a:rPr>
              <a:t>Львов </a:t>
            </a:r>
          </a:p>
          <a:p>
            <a:pPr algn="ctr"/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</a:rPr>
              <a:t>Александр Викторович</a:t>
            </a:r>
          </a:p>
        </p:txBody>
      </p:sp>
      <p:pic>
        <p:nvPicPr>
          <p:cNvPr id="5126" name="Picture 6" descr="Изображение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86" y="2626283"/>
            <a:ext cx="2931560" cy="38164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871292" y="3391011"/>
            <a:ext cx="48577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  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Родился 22 декабря 1960 г. в </a:t>
            </a:r>
            <a:endParaRPr lang="ru-RU" sz="2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д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.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Дурасово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 Фёдоровского района. </a:t>
            </a:r>
          </a:p>
          <a:p>
            <a:pPr algn="ctr" eaLnBrk="0" hangingPunct="0"/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   За мужество и отвагу награжден медалью «За боевые заслуги» и орденом Красной звезды (посмертно).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</a:t>
            </a:r>
          </a:p>
        </p:txBody>
      </p:sp>
      <p:pic>
        <p:nvPicPr>
          <p:cNvPr id="9" name="Picture 5" descr="C:\Documents and Settings\Олег и Ярослав\Рабочий стол\0_28401_41a6e168_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4" r="3137" b="6573"/>
          <a:stretch/>
        </p:blipFill>
        <p:spPr bwMode="auto">
          <a:xfrm>
            <a:off x="6588224" y="188640"/>
            <a:ext cx="2323764" cy="1957677"/>
          </a:xfrm>
          <a:prstGeom prst="cloud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13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Admin\Рабочий стол\Библиограф Оля\Картинки, рамки\Фоны\fonstola.ru-66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5" descr="Саитбаталов"/>
          <p:cNvPicPr>
            <a:picLocks noChangeAspect="1" noChangeArrowheads="1"/>
          </p:cNvPicPr>
          <p:nvPr/>
        </p:nvPicPr>
        <p:blipFill>
          <a:blip r:embed="rId3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21" y="2564904"/>
            <a:ext cx="3203865" cy="40466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WordArt 6"/>
          <p:cNvSpPr>
            <a:spLocks noChangeArrowheads="1" noChangeShapeType="1" noTextEdit="1"/>
          </p:cNvSpPr>
          <p:nvPr/>
        </p:nvSpPr>
        <p:spPr bwMode="auto">
          <a:xfrm>
            <a:off x="1259632" y="98585"/>
            <a:ext cx="5050369" cy="216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</a:rPr>
              <a:t>Саитбаталов</a:t>
            </a:r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</a:rPr>
              <a:t> </a:t>
            </a:r>
          </a:p>
          <a:p>
            <a:pPr algn="ctr"/>
            <a:r>
              <a:rPr lang="ru-RU" sz="36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</a:rPr>
              <a:t>Асхат</a:t>
            </a:r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</a:rPr>
              <a:t> </a:t>
            </a:r>
            <a:r>
              <a:rPr lang="ru-RU" sz="36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</a:rPr>
              <a:t>Рафкатович</a:t>
            </a:r>
            <a:endParaRPr lang="ru-RU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6149" name="Прямоугольник 1"/>
          <p:cNvSpPr>
            <a:spLocks noChangeArrowheads="1"/>
          </p:cNvSpPr>
          <p:nvPr/>
        </p:nvSpPr>
        <p:spPr bwMode="auto">
          <a:xfrm>
            <a:off x="4005963" y="3645024"/>
            <a:ext cx="489654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Родился 29 августа 1968 года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в 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с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. Денискино Фёдоровского района.</a:t>
            </a:r>
          </a:p>
          <a:p>
            <a:pPr algn="ctr"/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 Награжден орденом Красной Звезды (посмертно). </a:t>
            </a:r>
          </a:p>
        </p:txBody>
      </p:sp>
      <p:pic>
        <p:nvPicPr>
          <p:cNvPr id="7" name="Picture 5" descr="C:\Documents and Settings\Олег и Ярослав\Рабочий стол\0_28401_41a6e168_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4" r="3137" b="6573"/>
          <a:stretch/>
        </p:blipFill>
        <p:spPr bwMode="auto">
          <a:xfrm>
            <a:off x="6588224" y="188640"/>
            <a:ext cx="2323764" cy="1957677"/>
          </a:xfrm>
          <a:prstGeom prst="cloud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07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8" name="Picture 3" descr="C:\Documents and Settings\Admin\Рабочий стол\Библиограф Оля\Картинки, рамки\Фоны\fonstola.ru-66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1115515" y="212405"/>
            <a:ext cx="5184775" cy="1944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</a:rPr>
              <a:t>Улядаров</a:t>
            </a:r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</a:rPr>
              <a:t> </a:t>
            </a:r>
          </a:p>
          <a:p>
            <a:pPr algn="ctr"/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</a:rPr>
              <a:t>Виктор Петрович</a:t>
            </a:r>
          </a:p>
        </p:txBody>
      </p:sp>
      <p:pic>
        <p:nvPicPr>
          <p:cNvPr id="7174" name="Picture 6" descr="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3054673" cy="40138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Прямоугольник 1"/>
          <p:cNvSpPr>
            <a:spLocks noChangeArrowheads="1"/>
          </p:cNvSpPr>
          <p:nvPr/>
        </p:nvSpPr>
        <p:spPr bwMode="auto">
          <a:xfrm>
            <a:off x="4037309" y="3573016"/>
            <a:ext cx="45259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  Родился   1 января  1963 г.  </a:t>
            </a:r>
            <a:endParaRPr lang="ru-RU" sz="2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в д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.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Улядаровка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ru-RU" sz="2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Фёдоровского 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района. </a:t>
            </a:r>
          </a:p>
          <a:p>
            <a:pPr algn="ctr"/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 Награжден орденом Красной звезды (посмертно). </a:t>
            </a:r>
          </a:p>
        </p:txBody>
      </p:sp>
      <p:pic>
        <p:nvPicPr>
          <p:cNvPr id="9" name="Picture 5" descr="C:\Documents and Settings\Олег и Ярослав\Рабочий стол\0_28401_41a6e168_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4" r="3137" b="6573"/>
          <a:stretch/>
        </p:blipFill>
        <p:spPr bwMode="auto">
          <a:xfrm>
            <a:off x="6588224" y="188640"/>
            <a:ext cx="2323764" cy="1957677"/>
          </a:xfrm>
          <a:prstGeom prst="cloud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83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8" name="Picture 3" descr="C:\Documents and Settings\Admin\Рабочий стол\Библиограф Оля\Картинки, рамки\Фоны\fonstola.ru-66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1116781" y="87754"/>
            <a:ext cx="5327650" cy="21594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</a:rPr>
              <a:t>Чувакаев</a:t>
            </a:r>
            <a:endParaRPr lang="ru-RU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/>
            </a:endParaRPr>
          </a:p>
          <a:p>
            <a:pPr algn="ctr"/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</a:rPr>
              <a:t> Рим </a:t>
            </a:r>
            <a:r>
              <a:rPr lang="ru-RU" sz="36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</a:rPr>
              <a:t>Галимзянович</a:t>
            </a:r>
            <a:endParaRPr lang="ru-RU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/>
            </a:endParaRPr>
          </a:p>
        </p:txBody>
      </p:sp>
      <p:pic>
        <p:nvPicPr>
          <p:cNvPr id="8198" name="Picture 6" descr="Чувакаев"/>
          <p:cNvPicPr>
            <a:picLocks noChangeAspect="1" noChangeArrowheads="1"/>
          </p:cNvPicPr>
          <p:nvPr/>
        </p:nvPicPr>
        <p:blipFill>
          <a:blip r:embed="rId3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3019"/>
            <a:ext cx="3073352" cy="40274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Прямоугольник 1"/>
          <p:cNvSpPr>
            <a:spLocks noChangeArrowheads="1"/>
          </p:cNvSpPr>
          <p:nvPr/>
        </p:nvSpPr>
        <p:spPr bwMode="auto">
          <a:xfrm>
            <a:off x="4067944" y="3434758"/>
            <a:ext cx="47529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  Родился 21 октября 1960 года в с. Бала-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Четырман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Фёдоровского 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района. </a:t>
            </a:r>
          </a:p>
          <a:p>
            <a:pPr algn="ctr"/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  Награжден орденом Красной Звезды (посмертно). </a:t>
            </a:r>
          </a:p>
        </p:txBody>
      </p:sp>
      <p:pic>
        <p:nvPicPr>
          <p:cNvPr id="9" name="Picture 5" descr="C:\Documents and Settings\Олег и Ярослав\Рабочий стол\0_28401_41a6e168_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4" r="3137" b="6573"/>
          <a:stretch/>
        </p:blipFill>
        <p:spPr bwMode="auto">
          <a:xfrm>
            <a:off x="6588224" y="188640"/>
            <a:ext cx="2323764" cy="1957677"/>
          </a:xfrm>
          <a:prstGeom prst="cloud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29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328</Words>
  <Application>Microsoft Office PowerPoint</Application>
  <PresentationFormat>Экран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44</cp:revision>
  <dcterms:created xsi:type="dcterms:W3CDTF">2015-02-10T03:06:16Z</dcterms:created>
  <dcterms:modified xsi:type="dcterms:W3CDTF">2015-12-09T05:52:53Z</dcterms:modified>
</cp:coreProperties>
</file>